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780" r:id="rId1"/>
  </p:sldMasterIdLst>
  <p:sldIdLst>
    <p:sldId id="267" r:id="rId2"/>
    <p:sldId id="266" r:id="rId3"/>
    <p:sldId id="276" r:id="rId4"/>
    <p:sldId id="268" r:id="rId5"/>
    <p:sldId id="258" r:id="rId6"/>
    <p:sldId id="257" r:id="rId7"/>
    <p:sldId id="260" r:id="rId8"/>
    <p:sldId id="265" r:id="rId9"/>
    <p:sldId id="271" r:id="rId10"/>
    <p:sldId id="262" r:id="rId11"/>
    <p:sldId id="264" r:id="rId12"/>
    <p:sldId id="272" r:id="rId13"/>
    <p:sldId id="273" r:id="rId14"/>
    <p:sldId id="274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6800" y="1406020"/>
            <a:ext cx="6172199" cy="2251579"/>
          </a:xfrm>
        </p:spPr>
        <p:txBody>
          <a:bodyPr lIns="0" rIns="0" anchor="t">
            <a:noAutofit/>
          </a:bodyPr>
          <a:lstStyle>
            <a:lvl1pPr>
              <a:defRPr sz="6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6800" y="3905864"/>
            <a:ext cx="6172200" cy="1123336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AFAF6-61E8-48C3-82C0-B60E7F48BB4C}" type="datetimeFigureOut">
              <a:rPr lang="ru-RU" smtClean="0"/>
              <a:pPr/>
              <a:t>27.03.2015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2D48D3A-5798-4B08-8DD2-E34DE9996DF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54400" y="1554480"/>
            <a:ext cx="4222308" cy="388620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AFAF6-61E8-48C3-82C0-B60E7F48BB4C}" type="datetimeFigureOut">
              <a:rPr lang="ru-RU" smtClean="0"/>
              <a:pPr/>
              <a:t>27.03.2015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8D3A-5798-4B08-8DD2-E34DE9996D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69848" y="1554480"/>
            <a:ext cx="2075688" cy="3886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56432" y="1554480"/>
            <a:ext cx="4224528" cy="3886200"/>
          </a:xfrm>
        </p:spPr>
        <p:txBody>
          <a:bodyPr vert="eaVer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AFAF6-61E8-48C3-82C0-B60E7F48BB4C}" type="datetimeFigureOut">
              <a:rPr lang="ru-RU" smtClean="0"/>
              <a:pPr/>
              <a:t>27.03.2015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8D3A-5798-4B08-8DD2-E34DE9996D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3456432" y="1545336"/>
            <a:ext cx="4224528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65AFAF6-61E8-48C3-82C0-B60E7F48BB4C}" type="datetimeFigureOut">
              <a:rPr lang="ru-RU" smtClean="0"/>
              <a:pPr/>
              <a:t>27.03.2015</a:t>
            </a:fld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2D48D3A-5798-4B08-8DD2-E34DE9996DF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848" y="1472184"/>
            <a:ext cx="6172200" cy="2130552"/>
          </a:xfrm>
        </p:spPr>
        <p:txBody>
          <a:bodyPr anchor="t">
            <a:noAutofit/>
          </a:bodyPr>
          <a:lstStyle>
            <a:lvl1pPr algn="l">
              <a:defRPr sz="4800" b="1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3886200"/>
            <a:ext cx="6172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AFAF6-61E8-48C3-82C0-B60E7F48BB4C}" type="datetimeFigureOut">
              <a:rPr lang="ru-RU" smtClean="0"/>
              <a:pPr/>
              <a:t>27.03.2015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2D48D3A-5798-4B08-8DD2-E34DE9996DF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76" y="609600"/>
            <a:ext cx="3616325" cy="1066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86998" y="1915859"/>
            <a:ext cx="3646966" cy="2881426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6754" y="1915881"/>
            <a:ext cx="3639311" cy="288139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AFAF6-61E8-48C3-82C0-B60E7F48BB4C}" type="datetimeFigureOut">
              <a:rPr lang="ru-RU" smtClean="0"/>
              <a:pPr/>
              <a:t>27.03.2015</a:t>
            </a:fld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2D48D3A-5798-4B08-8DD2-E34DE9996DF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493776" y="6356350"/>
            <a:ext cx="5102352" cy="365125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76" y="609600"/>
            <a:ext cx="3615734" cy="1066799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1" y="1916113"/>
            <a:ext cx="3638550" cy="646112"/>
          </a:xfrm>
        </p:spPr>
        <p:txBody>
          <a:bodyPr anchor="t">
            <a:normAutofit/>
          </a:bodyPr>
          <a:lstStyle>
            <a:lvl1pPr marL="0" indent="0">
              <a:buNone/>
              <a:defRPr sz="1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860676"/>
            <a:ext cx="3638550" cy="288289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92625" y="1916113"/>
            <a:ext cx="3660775" cy="646112"/>
          </a:xfrm>
        </p:spPr>
        <p:txBody>
          <a:bodyPr anchor="t">
            <a:normAutofit/>
          </a:bodyPr>
          <a:lstStyle>
            <a:lvl1pPr marL="0" indent="0">
              <a:buNone/>
              <a:defRPr sz="1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92626" y="2860676"/>
            <a:ext cx="3651250" cy="28829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AFAF6-61E8-48C3-82C0-B60E7F48BB4C}" type="datetimeFigureOut">
              <a:rPr lang="ru-RU" smtClean="0"/>
              <a:pPr/>
              <a:t>27.03.2015</a:t>
            </a:fld>
            <a:endParaRPr lang="ru-RU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2D48D3A-5798-4B08-8DD2-E34DE9996DF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493776" y="6356350"/>
            <a:ext cx="5102352" cy="365125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7162800" y="1551543"/>
            <a:ext cx="1828800" cy="365125"/>
          </a:xfrm>
        </p:spPr>
        <p:txBody>
          <a:bodyPr/>
          <a:lstStyle/>
          <a:p>
            <a:fld id="{A65AFAF6-61E8-48C3-82C0-B60E7F48BB4C}" type="datetimeFigureOut">
              <a:rPr lang="ru-RU" smtClean="0"/>
              <a:pPr/>
              <a:t>27.03.2015</a:t>
            </a:fld>
            <a:endParaRPr lang="ru-RU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2D48D3A-5798-4B08-8DD2-E34DE9996DF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AFAF6-61E8-48C3-82C0-B60E7F48BB4C}" type="datetimeFigureOut">
              <a:rPr lang="ru-RU" smtClean="0"/>
              <a:pPr/>
              <a:t>27.03.2015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8D3A-5798-4B08-8DD2-E34DE9996D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450" y="1920876"/>
            <a:ext cx="3654425" cy="288924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76" y="606425"/>
            <a:ext cx="3629025" cy="1041400"/>
          </a:xfrm>
        </p:spPr>
        <p:txBody>
          <a:bodyPr anchor="t">
            <a:normAutofit/>
          </a:bodyPr>
          <a:lstStyle>
            <a:lvl1pPr algn="l">
              <a:defRPr sz="18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920875"/>
            <a:ext cx="3629025" cy="1812925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AFAF6-61E8-48C3-82C0-B60E7F48BB4C}" type="datetimeFigureOut">
              <a:rPr lang="ru-RU" smtClean="0"/>
              <a:pPr/>
              <a:t>27.03.2015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2D48D3A-5798-4B08-8DD2-E34DE9996DF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493776" y="6356350"/>
            <a:ext cx="5102352" cy="365125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76" y="600074"/>
            <a:ext cx="2074862" cy="1981201"/>
          </a:xfrm>
          <a:ln>
            <a:noFill/>
          </a:ln>
        </p:spPr>
        <p:txBody>
          <a:bodyPr anchor="t">
            <a:normAutofit/>
          </a:bodyPr>
          <a:lstStyle>
            <a:lvl1pPr algn="l">
              <a:defRPr sz="1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63862" y="1650999"/>
            <a:ext cx="5627687" cy="422076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963862" y="614363"/>
            <a:ext cx="3741738" cy="909637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AFAF6-61E8-48C3-82C0-B60E7F48BB4C}" type="datetimeFigureOut">
              <a:rPr lang="ru-RU" smtClean="0"/>
              <a:pPr/>
              <a:t>27.03.2015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2D48D3A-5798-4B08-8DD2-E34DE9996DF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493776" y="6356350"/>
            <a:ext cx="5102352" cy="365125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4000">
              <a:srgbClr val="0070C0"/>
            </a:gs>
            <a:gs pos="100000">
              <a:schemeClr val="bg2">
                <a:tint val="100000"/>
                <a:lumMod val="80000"/>
              </a:schemeClr>
            </a:gs>
          </a:gsLst>
          <a:path path="circle">
            <a:fillToRect l="50000" t="2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1554480"/>
            <a:ext cx="2073348" cy="197946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54400" y="1547036"/>
            <a:ext cx="4222308" cy="38862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162800" y="189468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5AFAF6-61E8-48C3-82C0-B60E7F48BB4C}" type="datetimeFigureOut">
              <a:rPr lang="ru-RU" smtClean="0"/>
              <a:pPr/>
              <a:t>27.03.2015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69848" y="6356350"/>
            <a:ext cx="5102352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59752" y="6356350"/>
            <a:ext cx="1137684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D48D3A-5798-4B08-8DD2-E34DE9996DF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1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115616" y="176305"/>
            <a:ext cx="6408712" cy="5786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Муниципальное бюджетное дошкольное образовательное учреждение детский  сад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общеразвивающего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вида № 8 станицы Ленинградской муниципального образования Ленинградский район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Организованная образовательная деятельность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подготовительной группе по теме: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«Кто Вы, труженики тыла?»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(К 70-летию Великой Победы)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(Образовательная область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Познавательное развитие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Картуз  Валентина Николаевна, воспитатель,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ст. Ленинградская, ул. Староминская, 12/а,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8(961</a:t>
            </a:r>
            <a:r>
              <a:rPr lang="en-US" sz="14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 85-29-611,</a:t>
            </a: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4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e-mail: kartuz.v@mail.ru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Проходной бал, вступительные балы, балы для вуза окопы време…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2001" y="3501008"/>
            <a:ext cx="4104456" cy="3168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Подвиг тыла.Будни войны.Великая Отечественная.1941-1945 года.Основные события,фотографии,уникальные документы,архив,воспоминания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260648"/>
            <a:ext cx="4032448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Все для фронта &quot; Екабу.ру - развлекательный портал Екатеринб…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260648"/>
            <a:ext cx="4032448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Девичьи мины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3429000"/>
            <a:ext cx="4176464" cy="3168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история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1"/>
            <a:ext cx="4320480" cy="62247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Kostyl на photo.sibnet.ru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188641"/>
            <a:ext cx="4320480" cy="6219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OHRANA.RU - все о охране и безопасности в России и мире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 ветеранов потребовали денег за право исполнения фронтовых …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5605" y="-21266"/>
            <a:ext cx="9144000" cy="68792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Скачать Люди и поле с подсолнухами - растровый клипарт Peopl…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Зимние каникулы 2015 NEW!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Карта краснодарского края станица ленинградская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556792" y="-183879"/>
            <a:ext cx="9144000" cy="699135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Новости, сообщество &quot;Семейный клуб: Голубь и Голубка&quot;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Цветные фотографии Великой Отечественной Войны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4048" y="16481"/>
            <a:ext cx="4066620" cy="67619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http://i050.radikal.ru/1106/e4/c4e1799a3762t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592" y="16481"/>
            <a:ext cx="4778431" cy="66528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5f0d31e64c31t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4624"/>
            <a:ext cx="9144000" cy="6813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Цветные фотографии Великой Отечественной Войны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3041576"/>
            <a:ext cx="4104456" cy="3483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http://s010.radikal.ru/i312/1106/92/75a2a96b3314t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2969568"/>
            <a:ext cx="4248472" cy="3555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Московский Городской Совет Ветеранов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332656"/>
            <a:ext cx="4248472" cy="2495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OHRANA.RU - все о охране и безопасности в России и мире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332656"/>
            <a:ext cx="4032448" cy="244792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Mihas.Net Печать: Победа! Страница 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Ремень моряка краснофлотца ВМФ СССР - WestWall.ru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3968" y="188640"/>
            <a:ext cx="4536504" cy="2780927"/>
          </a:xfrm>
          <a:prstGeom prst="rect">
            <a:avLst/>
          </a:prstGeom>
          <a:noFill/>
        </p:spPr>
      </p:pic>
      <p:pic>
        <p:nvPicPr>
          <p:cNvPr id="28676" name="Picture 4" descr="kirey_caustic: ВОВ: Наши фото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88640"/>
            <a:ext cx="3840559" cy="2780928"/>
          </a:xfrm>
          <a:prstGeom prst="rect">
            <a:avLst/>
          </a:prstGeom>
          <a:noFill/>
        </p:spPr>
      </p:pic>
      <p:pic>
        <p:nvPicPr>
          <p:cNvPr id="28680" name="Picture 8" descr="http://im3-tub-ru.yandex.net/i?id=8ba399bae4a1bdc18a5d60b8c92962d1&amp;n=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2980756"/>
            <a:ext cx="3840559" cy="3600400"/>
          </a:xfrm>
          <a:prstGeom prst="rect">
            <a:avLst/>
          </a:prstGeom>
          <a:noFill/>
        </p:spPr>
      </p:pic>
      <p:pic>
        <p:nvPicPr>
          <p:cNvPr id="28682" name="Picture 10" descr="МИИТ ИПСС Конкурс на лучшее стихотворение, посвященное 69-ой…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3968" y="3068960"/>
            <a:ext cx="4536504" cy="36004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radeshow">
  <a:themeElements>
    <a:clrScheme name="Tradeshow">
      <a:dk1>
        <a:srgbClr val="3F3F3F"/>
      </a:dk1>
      <a:lt1>
        <a:srgbClr val="FFFFFF"/>
      </a:lt1>
      <a:dk2>
        <a:srgbClr val="7DAFC3"/>
      </a:dk2>
      <a:lt2>
        <a:srgbClr val="E5E4DF"/>
      </a:lt2>
      <a:accent1>
        <a:srgbClr val="7C959A"/>
      </a:accent1>
      <a:accent2>
        <a:srgbClr val="DB8631"/>
      </a:accent2>
      <a:accent3>
        <a:srgbClr val="E3CC5A"/>
      </a:accent3>
      <a:accent4>
        <a:srgbClr val="ACADA8"/>
      </a:accent4>
      <a:accent5>
        <a:srgbClr val="927C61"/>
      </a:accent5>
      <a:accent6>
        <a:srgbClr val="B3B435"/>
      </a:accent6>
      <a:hlink>
        <a:srgbClr val="0079A4"/>
      </a:hlink>
      <a:folHlink>
        <a:srgbClr val="595959"/>
      </a:folHlink>
    </a:clrScheme>
    <a:fontScheme name="Tradeshow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宋体"/>
        <a:font script="Hant" typeface="新細明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ＭＳ Ｐゴシック"/>
        <a:font script="Hang" typeface="HY견명조"/>
        <a:font script="Hans" typeface="华文楷体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Tradeshow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300000"/>
              </a:schemeClr>
            </a:gs>
            <a:gs pos="35000">
              <a:schemeClr val="phClr">
                <a:tint val="45000"/>
                <a:satMod val="300000"/>
              </a:schemeClr>
            </a:gs>
            <a:gs pos="69000">
              <a:schemeClr val="phClr">
                <a:tint val="45000"/>
                <a:satMod val="350000"/>
              </a:schemeClr>
            </a:gs>
            <a:gs pos="100000">
              <a:schemeClr val="phClr">
                <a:tint val="60000"/>
                <a:satMod val="350000"/>
              </a:schemeClr>
            </a:gs>
          </a:gsLst>
          <a:path path="circle">
            <a:fillToRect l="50000" t="50000" r="100000" b="100000"/>
          </a:path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38475" cap="flat" cmpd="sng" algn="ctr">
          <a:solidFill>
            <a:schemeClr val="phClr"/>
          </a:solidFill>
          <a:prstDash val="solid"/>
        </a:ln>
        <a:ln w="548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4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brightRoom" dir="tl">
              <a:rot lat="0" lon="0" rev="3600000"/>
            </a:lightRig>
          </a:scene3d>
          <a:sp3d contourW="31750" prstMaterial="flat">
            <a:bevelT w="127000" h="254000" prst="angle"/>
            <a:contourClr>
              <a:schemeClr val="phClr">
                <a:shade val="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20000">
              <a:schemeClr val="phClr">
                <a:tint val="80000"/>
                <a:lumMod val="100000"/>
              </a:schemeClr>
            </a:gs>
            <a:gs pos="100000">
              <a:schemeClr val="phClr">
                <a:tint val="100000"/>
                <a:lumMod val="80000"/>
              </a:schemeClr>
            </a:gs>
          </a:gsLst>
          <a:path path="circle">
            <a:fillToRect l="50000" t="20000" r="100000" b="100000"/>
          </a:path>
        </a:gradFill>
        <a:gradFill rotWithShape="1">
          <a:gsLst>
            <a:gs pos="0">
              <a:schemeClr val="phClr">
                <a:tint val="100000"/>
                <a:lumMod val="100000"/>
              </a:schemeClr>
            </a:gs>
            <a:gs pos="100000">
              <a:schemeClr val="phClr">
                <a:shade val="100000"/>
                <a:lumMod val="60000"/>
              </a:schemeClr>
            </a:gs>
          </a:gsLst>
          <a:path path="circle">
            <a:fillToRect l="50000" t="2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Выставка</Template>
  <TotalTime>197</TotalTime>
  <Words>74</Words>
  <Application>Microsoft Office PowerPoint</Application>
  <PresentationFormat>Экран (4:3)</PresentationFormat>
  <Paragraphs>20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Tradeshow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Валентина Николаевна</dc:creator>
  <cp:lastModifiedBy>Масич</cp:lastModifiedBy>
  <cp:revision>31</cp:revision>
  <dcterms:created xsi:type="dcterms:W3CDTF">2015-03-25T17:53:43Z</dcterms:created>
  <dcterms:modified xsi:type="dcterms:W3CDTF">2015-03-27T08:36:05Z</dcterms:modified>
</cp:coreProperties>
</file>